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3" autoAdjust="0"/>
    <p:restoredTop sz="94660"/>
  </p:normalViewPr>
  <p:slideViewPr>
    <p:cSldViewPr snapToGrid="0">
      <p:cViewPr>
        <p:scale>
          <a:sx n="66" d="100"/>
          <a:sy n="66" d="100"/>
        </p:scale>
        <p:origin x="1325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0125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5840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2671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5909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466695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8453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60068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170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7757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1745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170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3660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3694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189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238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9148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B4FE4-922D-492F-B35A-3EF203CE0680}" type="datetimeFigureOut">
              <a:rPr lang="ko-KR" altLang="en-US" smtClean="0"/>
              <a:t>2019-12-12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060AB1D-683E-42C4-9C7A-9467E15A42D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825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1725DB-F15C-443B-99C9-05F03BE7CB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800" dirty="0"/>
              <a:t>2DGP </a:t>
            </a:r>
            <a:r>
              <a:rPr lang="ko-KR" altLang="en-US" sz="4800" dirty="0"/>
              <a:t>프로젝트 최종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6CA2F0-0372-4C2F-A276-B4C6E79790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2016180021 </a:t>
            </a:r>
            <a:r>
              <a:rPr lang="ko-KR" altLang="en-US" dirty="0"/>
              <a:t>박찬</a:t>
            </a:r>
          </a:p>
        </p:txBody>
      </p:sp>
    </p:spTree>
    <p:extLst>
      <p:ext uri="{BB962C8B-B14F-4D97-AF65-F5344CB8AC3E}">
        <p14:creationId xmlns:p14="http://schemas.microsoft.com/office/powerpoint/2010/main" val="357813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BB9031-D59F-42B3-9809-A364DC37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67" y="330200"/>
            <a:ext cx="8596668" cy="1320800"/>
          </a:xfrm>
        </p:spPr>
        <p:txBody>
          <a:bodyPr/>
          <a:lstStyle/>
          <a:p>
            <a:r>
              <a:rPr lang="ko-KR" altLang="en-US" dirty="0"/>
              <a:t>개발 진척도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49B4325D-34C3-43BD-9FBB-0B8A4EB475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7538169"/>
              </p:ext>
            </p:extLst>
          </p:nvPr>
        </p:nvGraphicFramePr>
        <p:xfrm>
          <a:off x="387967" y="1270000"/>
          <a:ext cx="9346343" cy="498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6184">
                  <a:extLst>
                    <a:ext uri="{9D8B030D-6E8A-4147-A177-3AD203B41FA5}">
                      <a16:colId xmlns:a16="http://schemas.microsoft.com/office/drawing/2014/main" val="3612486470"/>
                    </a:ext>
                  </a:extLst>
                </a:gridCol>
                <a:gridCol w="3807444">
                  <a:extLst>
                    <a:ext uri="{9D8B030D-6E8A-4147-A177-3AD203B41FA5}">
                      <a16:colId xmlns:a16="http://schemas.microsoft.com/office/drawing/2014/main" val="2962411204"/>
                    </a:ext>
                  </a:extLst>
                </a:gridCol>
                <a:gridCol w="3086478">
                  <a:extLst>
                    <a:ext uri="{9D8B030D-6E8A-4147-A177-3AD203B41FA5}">
                      <a16:colId xmlns:a16="http://schemas.microsoft.com/office/drawing/2014/main" val="2154114961"/>
                    </a:ext>
                  </a:extLst>
                </a:gridCol>
                <a:gridCol w="976237">
                  <a:extLst>
                    <a:ext uri="{9D8B030D-6E8A-4147-A177-3AD203B41FA5}">
                      <a16:colId xmlns:a16="http://schemas.microsoft.com/office/drawing/2014/main" val="26753296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실제 개발 완료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진척도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1152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프레임워크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기능별 </a:t>
                      </a:r>
                      <a:r>
                        <a:rPr lang="ko-KR" altLang="en-US" dirty="0" err="1">
                          <a:latin typeface="+mj-ea"/>
                          <a:ea typeface="+mj-ea"/>
                        </a:rPr>
                        <a:t>스테이트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구현 완료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100%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561065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건물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근접 생산 건물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종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b="1" dirty="0">
                          <a:solidFill>
                            <a:schemeClr val="accent5"/>
                          </a:solidFill>
                          <a:latin typeface="+mj-ea"/>
                          <a:ea typeface="+mj-ea"/>
                        </a:rPr>
                        <a:t>원거리 생산 건물 </a:t>
                      </a:r>
                      <a:r>
                        <a:rPr lang="en-US" altLang="ko-KR" b="1" dirty="0">
                          <a:solidFill>
                            <a:schemeClr val="accent5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b="1" dirty="0">
                          <a:solidFill>
                            <a:schemeClr val="accent5"/>
                          </a:solidFill>
                          <a:latin typeface="+mj-ea"/>
                          <a:ea typeface="+mj-ea"/>
                        </a:rPr>
                        <a:t>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근접 생산 건물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종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b="1" dirty="0">
                          <a:solidFill>
                            <a:srgbClr val="0070C0"/>
                          </a:solidFill>
                          <a:latin typeface="+mj-ea"/>
                          <a:ea typeface="+mj-ea"/>
                        </a:rPr>
                        <a:t>자원 생산 건물 </a:t>
                      </a:r>
                      <a:r>
                        <a:rPr lang="en-US" altLang="ko-KR" b="1" dirty="0">
                          <a:solidFill>
                            <a:srgbClr val="0070C0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b="1" dirty="0">
                          <a:solidFill>
                            <a:srgbClr val="0070C0"/>
                          </a:solidFill>
                          <a:latin typeface="+mj-ea"/>
                          <a:ea typeface="+mj-ea"/>
                        </a:rPr>
                        <a:t>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80%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530857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b="1" dirty="0" err="1">
                          <a:solidFill>
                            <a:schemeClr val="accent5"/>
                          </a:solidFill>
                          <a:latin typeface="+mj-ea"/>
                          <a:ea typeface="+mj-ea"/>
                        </a:rPr>
                        <a:t>테크트리</a:t>
                      </a:r>
                      <a:r>
                        <a:rPr lang="ko-KR" altLang="en-US" b="1" dirty="0">
                          <a:solidFill>
                            <a:schemeClr val="accent5"/>
                          </a:solidFill>
                          <a:latin typeface="+mj-ea"/>
                          <a:ea typeface="+mj-ea"/>
                        </a:rPr>
                        <a:t>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 err="1">
                          <a:latin typeface="+mj-ea"/>
                          <a:ea typeface="+mj-ea"/>
                        </a:rPr>
                        <a:t>미구현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0%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9510811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유닛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근접 유닛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종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b="1" dirty="0">
                          <a:solidFill>
                            <a:schemeClr val="accent5"/>
                          </a:solidFill>
                          <a:latin typeface="+mj-ea"/>
                          <a:ea typeface="+mj-ea"/>
                        </a:rPr>
                        <a:t>원거리 유닛 </a:t>
                      </a:r>
                      <a:r>
                        <a:rPr lang="en-US" altLang="ko-KR" b="1" dirty="0">
                          <a:solidFill>
                            <a:schemeClr val="accent5"/>
                          </a:solidFill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b="1" dirty="0">
                          <a:solidFill>
                            <a:schemeClr val="accent5"/>
                          </a:solidFill>
                          <a:latin typeface="+mj-ea"/>
                          <a:ea typeface="+mj-ea"/>
                        </a:rPr>
                        <a:t>종 구현</a:t>
                      </a:r>
                      <a:endParaRPr lang="en-US" altLang="ko-KR" b="1" dirty="0">
                        <a:solidFill>
                          <a:schemeClr val="accent5"/>
                        </a:solidFill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근접 유닛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2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종 구현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적 근접 유닛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4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종 구현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80%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207146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 err="1">
                          <a:latin typeface="+mj-ea"/>
                          <a:ea typeface="+mj-ea"/>
                        </a:rPr>
                        <a:t>유닛별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 이동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공격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이동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전투 애니메이션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100%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25740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전투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AI 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구현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유닛간 충돌 처리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충돌처리 </a:t>
                      </a:r>
                      <a:r>
                        <a:rPr lang="ko-KR" altLang="en-US" dirty="0" err="1">
                          <a:latin typeface="+mj-ea"/>
                          <a:ea typeface="+mj-ea"/>
                        </a:rPr>
                        <a:t>미구현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80%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860252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유닛 </a:t>
                      </a:r>
                      <a:r>
                        <a:rPr lang="en-US" altLang="ko-KR" dirty="0">
                          <a:latin typeface="+mj-ea"/>
                          <a:ea typeface="+mj-ea"/>
                        </a:rPr>
                        <a:t>Hp Bar 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구현 완료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>
                          <a:latin typeface="+mj-ea"/>
                          <a:ea typeface="+mj-ea"/>
                        </a:rPr>
                        <a:t>100%</a:t>
                      </a: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8672811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주요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건물에 따른 유닛 생산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구현 완료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>
                          <a:latin typeface="+mj-ea"/>
                          <a:ea typeface="+mj-ea"/>
                        </a:rPr>
                        <a:t>100%</a:t>
                      </a:r>
                      <a:endParaRPr lang="ko-KR" altLang="en-US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674764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자원 관리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구현 완료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100%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530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3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개의 스테이지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1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개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33%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4959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>
                          <a:latin typeface="+mj-ea"/>
                          <a:ea typeface="+mj-ea"/>
                        </a:rPr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>
                          <a:latin typeface="+mj-ea"/>
                          <a:ea typeface="+mj-ea"/>
                        </a:rPr>
                        <a:t>배경음악 및 효과음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600" dirty="0" err="1">
                          <a:latin typeface="+mj-ea"/>
                          <a:ea typeface="+mj-ea"/>
                        </a:rPr>
                        <a:t>배경음</a:t>
                      </a:r>
                      <a:r>
                        <a:rPr lang="ko-KR" altLang="en-US" sz="1600" dirty="0">
                          <a:latin typeface="+mj-ea"/>
                          <a:ea typeface="+mj-ea"/>
                        </a:rPr>
                        <a:t> 구현 효과음 부분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>
                          <a:latin typeface="+mj-ea"/>
                          <a:ea typeface="+mj-ea"/>
                        </a:rPr>
                        <a:t>90%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57316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7687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ABDAA2-3923-46ED-ADEE-9E2C058D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690" y="308659"/>
            <a:ext cx="8596668" cy="1320800"/>
          </a:xfrm>
        </p:spPr>
        <p:txBody>
          <a:bodyPr/>
          <a:lstStyle/>
          <a:p>
            <a:r>
              <a:rPr lang="en-US" altLang="ko-KR" dirty="0" err="1"/>
              <a:t>Github</a:t>
            </a:r>
            <a:r>
              <a:rPr lang="en-US" altLang="ko-KR" dirty="0"/>
              <a:t> </a:t>
            </a:r>
            <a:r>
              <a:rPr lang="ko-KR" altLang="en-US" dirty="0" err="1"/>
              <a:t>커밋</a:t>
            </a:r>
            <a:r>
              <a:rPr lang="ko-KR" altLang="en-US" dirty="0"/>
              <a:t> 통계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058D03E5-53D1-485E-A086-347986E203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2031400"/>
              </p:ext>
            </p:extLst>
          </p:nvPr>
        </p:nvGraphicFramePr>
        <p:xfrm>
          <a:off x="677691" y="1148788"/>
          <a:ext cx="3454472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7236">
                  <a:extLst>
                    <a:ext uri="{9D8B030D-6E8A-4147-A177-3AD203B41FA5}">
                      <a16:colId xmlns:a16="http://schemas.microsoft.com/office/drawing/2014/main" val="889906614"/>
                    </a:ext>
                  </a:extLst>
                </a:gridCol>
                <a:gridCol w="1727236">
                  <a:extLst>
                    <a:ext uri="{9D8B030D-6E8A-4147-A177-3AD203B41FA5}">
                      <a16:colId xmlns:a16="http://schemas.microsoft.com/office/drawing/2014/main" val="17478628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/>
                        <a:t>커밋 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80477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</a:t>
                      </a:r>
                      <a:r>
                        <a:rPr lang="ko-KR" altLang="en-US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</a:t>
                      </a:r>
                      <a:r>
                        <a:rPr lang="ko-KR" altLang="en-US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66381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</a:t>
                      </a:r>
                      <a:r>
                        <a:rPr lang="ko-KR" altLang="en-US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14</a:t>
                      </a:r>
                      <a:r>
                        <a:rPr lang="ko-KR" altLang="en-US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26786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3</a:t>
                      </a:r>
                      <a:r>
                        <a:rPr lang="ko-KR" altLang="en-US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5275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4</a:t>
                      </a:r>
                      <a:r>
                        <a:rPr lang="ko-KR" altLang="en-US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13</a:t>
                      </a:r>
                      <a:r>
                        <a:rPr lang="ko-KR" altLang="en-US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8491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29</a:t>
                      </a:r>
                      <a:r>
                        <a:rPr lang="ko-KR" altLang="en-US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19545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6</a:t>
                      </a:r>
                      <a:r>
                        <a:rPr lang="ko-KR" altLang="en-US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1</a:t>
                      </a:r>
                      <a:r>
                        <a:rPr lang="ko-KR" altLang="en-US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31300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7</a:t>
                      </a:r>
                      <a:r>
                        <a:rPr lang="ko-KR" altLang="en-US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0</a:t>
                      </a:r>
                      <a:r>
                        <a:rPr lang="ko-KR" altLang="en-US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6634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8</a:t>
                      </a:r>
                      <a:r>
                        <a:rPr lang="ko-KR" altLang="en-US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6</a:t>
                      </a:r>
                      <a:r>
                        <a:rPr lang="ko-KR" altLang="en-US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6389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/>
                        <a:t>9</a:t>
                      </a:r>
                      <a:r>
                        <a:rPr lang="ko-KR" altLang="en-US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12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445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10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19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723515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134652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총 횟수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103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5017097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dirty="0"/>
                        <a:t>주당 평균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dirty="0"/>
                        <a:t>9.4</a:t>
                      </a:r>
                      <a:r>
                        <a:rPr lang="ko-KR" altLang="en-US" dirty="0"/>
                        <a:t>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75670"/>
                  </a:ext>
                </a:extLst>
              </a:tr>
            </a:tbl>
          </a:graphicData>
        </a:graphic>
      </p:graphicFrame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0C245B94-91E1-4893-9DE9-5660F8FE9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162" y="1148789"/>
            <a:ext cx="5142195" cy="512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259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inal_interview">
            <a:hlinkClick r:id="" action="ppaction://media"/>
            <a:extLst>
              <a:ext uri="{FF2B5EF4-FFF2-40B4-BE49-F238E27FC236}">
                <a16:creationId xmlns:a16="http://schemas.microsoft.com/office/drawing/2014/main" id="{D16F8617-B237-4361-8419-15F1AD1CE9C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87842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7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264</TotalTime>
  <Words>202</Words>
  <Application>Microsoft Office PowerPoint</Application>
  <PresentationFormat>와이드스크린</PresentationFormat>
  <Paragraphs>79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Wingdings 3</vt:lpstr>
      <vt:lpstr>패싯</vt:lpstr>
      <vt:lpstr>2DGP 프로젝트 최종 발표</vt:lpstr>
      <vt:lpstr>개발 진척도</vt:lpstr>
      <vt:lpstr>Github 커밋 통계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프로젝트 최종 발표</dc:title>
  <dc:creator>박 찬</dc:creator>
  <cp:lastModifiedBy>박 찬</cp:lastModifiedBy>
  <cp:revision>9</cp:revision>
  <dcterms:created xsi:type="dcterms:W3CDTF">2019-12-11T12:33:51Z</dcterms:created>
  <dcterms:modified xsi:type="dcterms:W3CDTF">2019-12-12T07:13:02Z</dcterms:modified>
</cp:coreProperties>
</file>